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0" r:id="rId2"/>
  </p:sldMasterIdLst>
  <p:sldIdLst>
    <p:sldId id="256" r:id="rId3"/>
    <p:sldId id="257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6327"/>
  </p:normalViewPr>
  <p:slideViewPr>
    <p:cSldViewPr snapToGrid="0" snapToObjects="1">
      <p:cViewPr varScale="1">
        <p:scale>
          <a:sx n="118" d="100"/>
          <a:sy n="118" d="100"/>
        </p:scale>
        <p:origin x="808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027708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CCBD7D-F14D-A6DC-507C-3721CA0D5F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4F5BE1C-F167-C372-94D1-F88B6FF044D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B197304-D91A-53F4-6E89-78471C7B40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D4DE16-0B2D-AEEA-7C0B-F4C0529B78C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BDDBA48-7928-FE4F-8EB4-63F6BC30337D}" type="datetimeFigureOut">
              <a:rPr lang="en-US" smtClean="0"/>
              <a:t>4/22/22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2F5CAD-81AD-3D20-9AD5-6289D7BC1E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D563A69-5FD9-563C-27D3-E290370876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029BE40-E1C1-B74D-A366-88FCDDED7A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93571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2D2916-6B6A-064B-924A-2753CDEE4B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C825865-A948-226F-115A-01653E5FB74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9EB1A2-D423-6D09-3B15-171017F8B2E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BDDBA48-7928-FE4F-8EB4-63F6BC30337D}" type="datetimeFigureOut">
              <a:rPr lang="en-US" smtClean="0"/>
              <a:t>4/22/22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D269A4-BDFA-F325-0B83-83D125C0EE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556867-710F-2F82-02E0-4CA984A66C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029BE40-E1C1-B74D-A366-88FCDDED7A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5810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55FAC8C-8B31-9542-C0C3-0A4F32040F1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537FF4-22AA-7068-EDAD-23D63F0CB5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6D3F16-DE02-3A26-B0AF-723684F38C1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BDDBA48-7928-FE4F-8EB4-63F6BC30337D}" type="datetimeFigureOut">
              <a:rPr lang="en-US" smtClean="0"/>
              <a:t>4/22/22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500C47-F359-516E-6321-A9BB398208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EDF1A2-74C7-8FBF-3EED-AC596F5BD4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029BE40-E1C1-B74D-A366-88FCDDED7A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417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952DE7-ADDF-E185-F581-CFD6B27B93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57BEA2F-82B1-E6D7-87CD-F4F3D2817D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1E31D7-4973-1FD3-5B5C-94189035785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BDDBA48-7928-FE4F-8EB4-63F6BC30337D}" type="datetimeFigureOut">
              <a:rPr lang="en-US" smtClean="0"/>
              <a:t>4/22/22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CFA1AF-B278-C5EC-3AC3-726387A78E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83FC31-696C-1061-C3AE-602285DA86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029BE40-E1C1-B74D-A366-88FCDDED7A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7388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75C4E3-5726-57C7-3D41-5FF8946DB6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4D7325-7D13-3558-E7A1-0C1202E394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7DAAB8-CD53-F91E-BFA8-C2D006C43BE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BDDBA48-7928-FE4F-8EB4-63F6BC30337D}" type="datetimeFigureOut">
              <a:rPr lang="en-US" smtClean="0"/>
              <a:t>4/22/22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157562-C203-4749-E245-F75D816783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0E89B5-03E0-D0D1-9713-8D9A349B4E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029BE40-E1C1-B74D-A366-88FCDDED7A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7540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F04BB7-CBC0-DAF7-5B01-BCFD65A49B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9D5643-1F3C-E54E-2D85-E16AFB2A0C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CD8320-EC0A-D04A-72C1-23987C989FE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BDDBA48-7928-FE4F-8EB4-63F6BC30337D}" type="datetimeFigureOut">
              <a:rPr lang="en-US" smtClean="0"/>
              <a:t>4/22/22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94ACD1-685F-3229-658A-BE78CC4116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C1A206-87E1-0F4D-EEAF-8669723E5B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029BE40-E1C1-B74D-A366-88FCDDED7A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8359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33C3AF-6B17-D3EC-D7F7-14078D5CA4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D160A7-03FB-F06E-0FF2-4F60DF31285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3D0C1F4-3B0D-8965-FA38-FD85DBA5B0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46E8A2-1CAB-D895-7F35-2D1CB1AF53F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BDDBA48-7928-FE4F-8EB4-63F6BC30337D}" type="datetimeFigureOut">
              <a:rPr lang="en-US" smtClean="0"/>
              <a:t>4/22/22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7F3099-42A7-BE84-66C2-38B38BF3C7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C4A61E-E644-6D3F-9091-97D262E799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029BE40-E1C1-B74D-A366-88FCDDED7A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06079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E6EE8A-2A3F-1A65-D2BB-ECBDAE21FA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6B95F2-3988-3AF9-DBD4-27B5F586F1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1490EAB-1929-21F8-F95A-8C1737D9A2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8CE2B29-C897-60E5-D5F8-79005A4D559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019E026-5260-8E9F-83A4-FB6E02FB137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E1ACE11-BCA5-9FE1-A4CC-55D31D0E30F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BDDBA48-7928-FE4F-8EB4-63F6BC30337D}" type="datetimeFigureOut">
              <a:rPr lang="en-US" smtClean="0"/>
              <a:t>4/22/22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39AFB3E-D9F8-2881-C66D-D13F8E2625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C586431-EE86-75F5-BE17-8FBD9E6FEF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029BE40-E1C1-B74D-A366-88FCDDED7A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7471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BA1A60-465E-02D9-44A9-F838B5A7B2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5E72D5B-11A5-A293-7A56-63CC6A42C92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BDDBA48-7928-FE4F-8EB4-63F6BC30337D}" type="datetimeFigureOut">
              <a:rPr lang="en-US" smtClean="0"/>
              <a:t>4/22/22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519FEB3-8660-356E-6FAE-50541EBAB3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E4824CD-4BD5-BB82-2152-44F0B9729F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029BE40-E1C1-B74D-A366-88FCDDED7A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2790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D3B8AC6-5797-2D76-7A64-F2FC2460114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BDDBA48-7928-FE4F-8EB4-63F6BC30337D}" type="datetimeFigureOut">
              <a:rPr lang="en-US" smtClean="0"/>
              <a:t>4/22/22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A81410-C96C-CB53-1206-6B727A9C3B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EEDACF-BF87-E7F3-F043-934560A0A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029BE40-E1C1-B74D-A366-88FCDDED7A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0257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D5467E-4BFC-BCBF-545F-CF2B33902D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9BCA8C-4170-4168-79DE-0961054F7C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22EBE14-CF4D-13D7-5F04-0A39F71BEA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F86290-BE81-4803-AA55-8BA4F00EE2C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BDDBA48-7928-FE4F-8EB4-63F6BC30337D}" type="datetimeFigureOut">
              <a:rPr lang="en-US" smtClean="0"/>
              <a:t>4/22/22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283E1F-E0A2-D46F-085A-9331DCBC7A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95739F-C9B7-E31F-4D8E-90A79AEAE8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029BE40-E1C1-B74D-A366-88FCDDED7A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52028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text&#10;&#10;Description automatically generated">
            <a:extLst>
              <a:ext uri="{FF2B5EF4-FFF2-40B4-BE49-F238E27FC236}">
                <a16:creationId xmlns:a16="http://schemas.microsoft.com/office/drawing/2014/main" id="{CE1C0B24-852F-8D1C-0AF8-2E262F504E0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" y="1"/>
            <a:ext cx="1222744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4546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text&#10;&#10;Description automatically generated">
            <a:extLst>
              <a:ext uri="{FF2B5EF4-FFF2-40B4-BE49-F238E27FC236}">
                <a16:creationId xmlns:a16="http://schemas.microsoft.com/office/drawing/2014/main" id="{A716551A-F334-39DB-883D-EF2E79676998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3729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2786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B2BEEE-8E2A-123F-A154-FCCFD02B4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0BC7EB-094A-1F5B-02AF-4D54E51066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009118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7649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0</Words>
  <Application>Microsoft Macintosh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Custom Design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Moeller, Lisa</dc:creator>
  <cp:lastModifiedBy>Moeller, Lisa</cp:lastModifiedBy>
  <cp:revision>3</cp:revision>
  <dcterms:created xsi:type="dcterms:W3CDTF">2022-04-22T20:34:02Z</dcterms:created>
  <dcterms:modified xsi:type="dcterms:W3CDTF">2022-04-22T20:47:10Z</dcterms:modified>
</cp:coreProperties>
</file>